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319" r:id="rId3"/>
    <p:sldId id="336" r:id="rId4"/>
    <p:sldId id="341" r:id="rId5"/>
    <p:sldId id="331" r:id="rId6"/>
    <p:sldId id="347" r:id="rId7"/>
    <p:sldId id="340" r:id="rId8"/>
    <p:sldId id="346" r:id="rId9"/>
    <p:sldId id="345" r:id="rId10"/>
    <p:sldId id="334" r:id="rId11"/>
    <p:sldId id="348" r:id="rId12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802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85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5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1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70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48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7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9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73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 eaLnBrk="1" latinLnBrk="0" hangingPunct="1">
              <a:defRPr kumimoji="0" lang="en-US" dirty="0"/>
            </a:lvl1pPr>
            <a:extLst/>
          </a:lstStyle>
          <a:p>
            <a:r>
              <a:rPr kumimoji="0" lang="en-US" dirty="0" smtClean="0"/>
              <a:t>Click to add photo album title</a:t>
            </a:r>
            <a:endParaRPr kumimoji="0"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date and other details</a:t>
            </a:r>
            <a:endParaRPr kumimoji="0"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sz="16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sz="2400" baseline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sz="1800" i="0"/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 smtClean="0"/>
              <a:pPr/>
              <a:t>4/9/2014</a:t>
            </a:fld>
            <a:endParaRPr kumimoji="0"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en-US" i="0" dirty="0" smtClean="0"/>
              <a:t>Click icon</a:t>
            </a:r>
            <a:r>
              <a:rPr kumimoji="0" lang="en-US" i="0" baseline="0" dirty="0" smtClean="0"/>
              <a:t> to add </a:t>
            </a:r>
            <a:r>
              <a:rPr kumimoji="0" lang="en-US" i="0" dirty="0" smtClean="0"/>
              <a:t>full page picture</a:t>
            </a:r>
            <a:endParaRPr kumimoji="0" lang="en-US" i="0" baseline="0" dirty="0" smtClean="0"/>
          </a:p>
          <a:p>
            <a:pPr marL="0" marR="0" indent="0"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 smtClean="0"/>
          </a:p>
          <a:p>
            <a:pPr algn="ctr">
              <a:buFontTx/>
              <a:buNone/>
            </a:pPr>
            <a:endParaRPr kumimoji="0"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 eaLnBrk="1" latinLnBrk="0" hangingPunct="1">
              <a:defRPr kumimoji="0" baseline="0"/>
            </a:lvl1pPr>
            <a:extLst/>
          </a:lstStyle>
          <a:p>
            <a:r>
              <a:rPr kumimoji="0" lang="en-US" dirty="0" smtClean="0"/>
              <a:t>Click to add section title</a:t>
            </a:r>
            <a:endParaRPr kumimoji="0"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sz="1800"/>
            </a:lvl1pPr>
            <a:extLst/>
          </a:lstStyle>
          <a:p>
            <a:pPr lvl="0"/>
            <a:r>
              <a:rPr kumimoji="0" lang="en-US" dirty="0" smtClean="0"/>
              <a:t>Click to add subtitle</a:t>
            </a:r>
            <a:endParaRPr kumimoji="0"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eaLnBrk="1" latinLnBrk="1" hangingPunct="1"/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en-US" dirty="0" smtClean="0"/>
              <a:t>Click to add caption</a:t>
            </a:r>
            <a:endParaRPr kumimoji="0"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en-US" sz="1200" smtClean="0">
                <a:solidFill>
                  <a:schemeClr val="tx2"/>
                </a:solidFill>
              </a:rPr>
              <a:pPr/>
              <a:t>4/9/2014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en-US" sz="1200" smtClean="0">
                <a:solidFill>
                  <a:schemeClr val="tx2"/>
                </a:solidFill>
              </a:rPr>
              <a:pPr algn="r"/>
              <a:t>‹#›</a:t>
            </a:fld>
            <a:endParaRPr kumimoji="0"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B</a:t>
            </a:r>
            <a:r>
              <a:rPr dirty="0" smtClean="0"/>
              <a:t>etter place project</a:t>
            </a:r>
            <a:endParaRPr lang="en-US" dirty="0"/>
          </a:p>
        </p:txBody>
      </p:sp>
      <p:sp>
        <p:nvSpPr>
          <p:cNvPr id="17" name="Rectangle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Bake Sale – April 2, 2014</a:t>
            </a:r>
          </a:p>
          <a:p>
            <a:r>
              <a:rPr lang="en-US" dirty="0" smtClean="0"/>
              <a:t>CSD LC2</a:t>
            </a:r>
            <a:endParaRPr lang="en-US" dirty="0"/>
          </a:p>
        </p:txBody>
      </p:sp>
      <p:pic>
        <p:nvPicPr>
          <p:cNvPr id="1026" name="Picture 2" descr="http://images6.fanpop.com/image/photos/35300000/Blue-Cupcake-colors-35336004-3888-2592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</a:t>
            </a:r>
            <a:endParaRPr lang="en-US" sz="54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905000"/>
            <a:ext cx="8001000" cy="4572000"/>
          </a:xfrm>
        </p:spPr>
        <p:txBody>
          <a:bodyPr numCol="2"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LC members:</a:t>
            </a:r>
          </a:p>
          <a:p>
            <a:pPr lvl="1"/>
            <a:r>
              <a:rPr lang="en-US" dirty="0" smtClean="0"/>
              <a:t>Abby Awad</a:t>
            </a:r>
          </a:p>
          <a:p>
            <a:pPr lvl="1"/>
            <a:r>
              <a:rPr lang="en-US" dirty="0" smtClean="0"/>
              <a:t>Paige </a:t>
            </a:r>
            <a:r>
              <a:rPr lang="en-US" dirty="0" err="1" smtClean="0"/>
              <a:t>Gieske</a:t>
            </a:r>
            <a:endParaRPr lang="en-US" dirty="0" smtClean="0"/>
          </a:p>
          <a:p>
            <a:pPr lvl="1"/>
            <a:r>
              <a:rPr lang="en-US" dirty="0" smtClean="0"/>
              <a:t>Rachel Bailey</a:t>
            </a:r>
          </a:p>
          <a:p>
            <a:pPr lvl="1"/>
            <a:r>
              <a:rPr lang="en-US" dirty="0" smtClean="0"/>
              <a:t>Madison Jasper</a:t>
            </a:r>
          </a:p>
          <a:p>
            <a:pPr lvl="1"/>
            <a:r>
              <a:rPr lang="en-US" dirty="0" err="1" smtClean="0"/>
              <a:t>Katee</a:t>
            </a:r>
            <a:r>
              <a:rPr lang="en-US" dirty="0" smtClean="0"/>
              <a:t> Moon</a:t>
            </a:r>
          </a:p>
          <a:p>
            <a:pPr lvl="1"/>
            <a:r>
              <a:rPr lang="en-US" dirty="0" smtClean="0"/>
              <a:t>Hannah </a:t>
            </a:r>
            <a:r>
              <a:rPr lang="en-US" dirty="0" err="1" smtClean="0"/>
              <a:t>Ratnasamy</a:t>
            </a:r>
            <a:endParaRPr lang="en-US" dirty="0" smtClean="0"/>
          </a:p>
          <a:p>
            <a:pPr lvl="1"/>
            <a:r>
              <a:rPr lang="en-US" dirty="0" smtClean="0"/>
              <a:t>Jessica </a:t>
            </a:r>
            <a:r>
              <a:rPr lang="en-US" dirty="0" err="1" smtClean="0"/>
              <a:t>Oesterday</a:t>
            </a:r>
            <a:endParaRPr lang="en-US" dirty="0" smtClean="0"/>
          </a:p>
          <a:p>
            <a:pPr lvl="1"/>
            <a:r>
              <a:rPr lang="en-US" dirty="0" smtClean="0"/>
              <a:t>Ty </a:t>
            </a:r>
            <a:r>
              <a:rPr lang="en-US" dirty="0" err="1" smtClean="0"/>
              <a:t>Burson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Onnie</a:t>
            </a:r>
            <a:r>
              <a:rPr lang="en-US" dirty="0" smtClean="0"/>
              <a:t> </a:t>
            </a:r>
            <a:r>
              <a:rPr lang="en-US" dirty="0" err="1" smtClean="0"/>
              <a:t>Middendorf</a:t>
            </a:r>
            <a:endParaRPr lang="en-US" dirty="0" smtClean="0"/>
          </a:p>
          <a:p>
            <a:pPr lvl="1"/>
            <a:r>
              <a:rPr lang="en-US" dirty="0" smtClean="0"/>
              <a:t>Jess </a:t>
            </a:r>
            <a:r>
              <a:rPr lang="en-US" dirty="0" err="1" smtClean="0"/>
              <a:t>Bohnenkamp</a:t>
            </a:r>
            <a:endParaRPr lang="en-US" dirty="0" smtClean="0"/>
          </a:p>
          <a:p>
            <a:pPr lvl="1"/>
            <a:r>
              <a:rPr lang="en-US" dirty="0" smtClean="0"/>
              <a:t>Abby </a:t>
            </a:r>
            <a:r>
              <a:rPr lang="en-US" dirty="0" err="1" smtClean="0"/>
              <a:t>Scherch</a:t>
            </a:r>
            <a:endParaRPr lang="en-US" dirty="0" smtClean="0"/>
          </a:p>
          <a:p>
            <a:pPr lvl="1"/>
            <a:r>
              <a:rPr lang="en-US" dirty="0" smtClean="0"/>
              <a:t>Jessica </a:t>
            </a:r>
            <a:r>
              <a:rPr lang="en-US" dirty="0" err="1" smtClean="0"/>
              <a:t>Rosselot</a:t>
            </a:r>
            <a:endParaRPr lang="en-US" dirty="0" smtClean="0"/>
          </a:p>
          <a:p>
            <a:pPr lvl="1"/>
            <a:r>
              <a:rPr lang="en-US" dirty="0" smtClean="0"/>
              <a:t>Paige </a:t>
            </a:r>
            <a:r>
              <a:rPr lang="en-US" dirty="0" err="1" smtClean="0"/>
              <a:t>Bracke</a:t>
            </a:r>
            <a:endParaRPr lang="en-US" dirty="0" smtClean="0"/>
          </a:p>
          <a:p>
            <a:pPr lvl="1"/>
            <a:r>
              <a:rPr lang="en-US" dirty="0" smtClean="0"/>
              <a:t>Margaret </a:t>
            </a:r>
            <a:r>
              <a:rPr lang="en-US" dirty="0" err="1" smtClean="0"/>
              <a:t>Lehmenkuhler</a:t>
            </a:r>
            <a:endParaRPr lang="en-US" dirty="0" smtClean="0"/>
          </a:p>
          <a:p>
            <a:pPr lvl="1"/>
            <a:r>
              <a:rPr lang="en-US" dirty="0" smtClean="0"/>
              <a:t>Nichole Martini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64713" y="1905000"/>
            <a:ext cx="647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Peer Leader: Rachel </a:t>
            </a:r>
            <a:r>
              <a:rPr lang="en-US" sz="2200" dirty="0" err="1" smtClean="0"/>
              <a:t>DeLord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920925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body" sz="quarter" idx="11"/>
          </p:nvPr>
        </p:nvSpPr>
        <p:spPr>
          <a:xfrm>
            <a:off x="5791200" y="1371600"/>
            <a:ext cx="2971800" cy="3352800"/>
          </a:xfrm>
        </p:spPr>
        <p:txBody>
          <a:bodyPr/>
          <a:lstStyle>
            <a:extLst/>
          </a:lstStyle>
          <a:p>
            <a:r>
              <a:rPr lang="en-US" sz="2800" dirty="0" smtClean="0"/>
              <a:t>Autism Speaks</a:t>
            </a:r>
          </a:p>
          <a:p>
            <a:r>
              <a:rPr lang="en-US" dirty="0" smtClean="0"/>
              <a:t>Is an autism advocacy organization in the United States that sponsors Autism research and conducts awareness and outreach activities aimed at families, governments and the public.</a:t>
            </a:r>
            <a:endParaRPr lang="en-US" dirty="0"/>
          </a:p>
        </p:txBody>
      </p:sp>
      <p:pic>
        <p:nvPicPr>
          <p:cNvPr id="2052" name="Picture 4" descr="http://upload.wikimedia.org/wikipedia/en/3/31/Autism_Speaks_Logo.jpg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5" r="7966"/>
          <a:stretch/>
        </p:blipFill>
        <p:spPr bwMode="auto">
          <a:xfrm>
            <a:off x="304800" y="228600"/>
            <a:ext cx="5181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52670" y="2766811"/>
            <a:ext cx="7781730" cy="990600"/>
          </a:xfrm>
        </p:spPr>
        <p:txBody>
          <a:bodyPr/>
          <a:lstStyle>
            <a:extLst/>
          </a:lstStyle>
          <a:p>
            <a:r>
              <a:rPr lang="en-US" dirty="0" smtClean="0"/>
              <a:t>Autism awareness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sz="quarter" idx="14"/>
          </p:nvPr>
        </p:nvSpPr>
        <p:spPr>
          <a:xfrm>
            <a:off x="752670" y="3810000"/>
            <a:ext cx="7772400" cy="2743200"/>
          </a:xfrm>
        </p:spPr>
        <p:txBody>
          <a:bodyPr>
            <a:normAutofit lnSpcReduction="10000"/>
          </a:bodyPr>
          <a:lstStyle>
            <a:extLst/>
          </a:lstStyle>
          <a:p>
            <a:pPr marL="0" indent="0"/>
            <a:r>
              <a:rPr lang="en-US" sz="2400" dirty="0"/>
              <a:t> Autism affects 1 in 88 children and costs a family $60,000 a year on </a:t>
            </a:r>
            <a:r>
              <a:rPr lang="en-US" sz="2400" dirty="0" smtClean="0"/>
              <a:t>average. </a:t>
            </a:r>
            <a:r>
              <a:rPr lang="en-US" sz="2400" dirty="0"/>
              <a:t>It is also the fastest-growing serious developmental disability in the U.S but receives less than 5% of the research funding of many less prevalent childhood diseases. Speech Language Pathologists work directly with those who have Autism to help improve their communicative and overall social skills.</a:t>
            </a:r>
            <a:endParaRPr lang="en-US" dirty="0" smtClean="0"/>
          </a:p>
        </p:txBody>
      </p:sp>
      <p:pic>
        <p:nvPicPr>
          <p:cNvPr id="3074" name="Picture 2" descr="http://wbbw1.bwbx.io/cms/2012-04-04/0402_BIllgates_630x420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xfrm>
            <a:off x="914400" y="533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25.media.tumblr.com/938ebaea01dc77638faa08482779dec6/tumblr_mjo1xa0Haw1r5j2gro1_1280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" b="3100"/>
          <a:stretch>
            <a:fillRect/>
          </a:stretch>
        </p:blipFill>
        <p:spPr bwMode="auto">
          <a:xfrm>
            <a:off x="6080889" y="50549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3.bp.blogspot.com/-BAOI4vtAmCM/UVrskCA-0bI/AAAAAAAADcs/_7GSEcE5yiM/s1600/DSC_1778ps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31" b="16531"/>
          <a:stretch>
            <a:fillRect/>
          </a:stretch>
        </p:blipFill>
        <p:spPr bwMode="auto">
          <a:xfrm>
            <a:off x="3495870" y="5334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" r="221"/>
          <a:stretch>
            <a:fillRect/>
          </a:stretch>
        </p:blipFill>
        <p:spPr/>
      </p:pic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" r="29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27149" y="1333500"/>
            <a:ext cx="4023360" cy="807720"/>
          </a:xfrm>
        </p:spPr>
        <p:txBody>
          <a:bodyPr/>
          <a:lstStyle>
            <a:extLst/>
          </a:lstStyle>
          <a:p>
            <a:pPr algn="ctr"/>
            <a:r>
              <a:rPr lang="en-US" sz="4800" dirty="0" smtClean="0"/>
              <a:t>Who are we?</a:t>
            </a:r>
            <a:endParaRPr lang="en-US" sz="4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63440" y="3581400"/>
            <a:ext cx="4099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learning community of Communication Sciences and Disorders majors looking to make a difference.</a:t>
            </a:r>
            <a:endParaRPr lang="en-US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r="15625"/>
          <a:stretch/>
        </p:blipFill>
        <p:spPr/>
      </p:pic>
      <p:sp>
        <p:nvSpPr>
          <p:cNvPr id="8" name="TextBox 7"/>
          <p:cNvSpPr txBox="1"/>
          <p:nvPr/>
        </p:nvSpPr>
        <p:spPr>
          <a:xfrm>
            <a:off x="1295400" y="0"/>
            <a:ext cx="655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CSD LC 2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2971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65786" y="381000"/>
            <a:ext cx="8229600" cy="14478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“One can make a difference, but together we can make change.”</a:t>
            </a:r>
            <a:endParaRPr lang="en-US" sz="4000" dirty="0"/>
          </a:p>
        </p:txBody>
      </p:sp>
      <p:pic>
        <p:nvPicPr>
          <p:cNvPr id="3074" name="Picture 2" descr="http://www.migrantclinician.org/files/staff/KarlHoffmann-_10_.jpg"/>
          <p:cNvPicPr>
            <a:picLocks noGrp="1" noChangeAspect="1" noChangeArrowheads="1"/>
          </p:cNvPicPr>
          <p:nvPr>
            <p:ph type="pic" sz="quarter" idx="3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07" b="851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29"/>
          </p:nvPr>
        </p:nvSpPr>
        <p:spPr>
          <a:xfrm>
            <a:off x="152400" y="2971800"/>
            <a:ext cx="4572000" cy="3429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PLANNING AND PREPARATION</a:t>
            </a:r>
          </a:p>
          <a:p>
            <a:r>
              <a:rPr lang="en-US" sz="2000" dirty="0" smtClean="0"/>
              <a:t>To make sure our bake sale was a success, we reached out to people through social media (special thanks to President Ono for the twitter shout-out), hung flyers around campus, and chalked </a:t>
            </a:r>
            <a:r>
              <a:rPr lang="en-US" sz="2000" dirty="0" err="1" smtClean="0"/>
              <a:t>McMicken</a:t>
            </a:r>
            <a:r>
              <a:rPr lang="en-US" sz="2000" dirty="0" smtClean="0"/>
              <a:t> Commons!</a:t>
            </a:r>
            <a:endParaRPr lang="en-US" sz="2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25"/>
          <a:stretch/>
        </p:blipFill>
        <p:spPr>
          <a:xfrm rot="5400000">
            <a:off x="5661075" y="463656"/>
            <a:ext cx="3406986" cy="3048000"/>
          </a:xfrm>
          <a:prstGeom prst="rect">
            <a:avLst/>
          </a:prstGeom>
        </p:spPr>
      </p:pic>
      <p:pic>
        <p:nvPicPr>
          <p:cNvPr id="2050" name="Picture 2" descr="https://scontent-a-lga.xx.fbcdn.net/hphotos-frc1/t1.0-9/998859_10200629880670044_1648235423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4" t="26000" r="20053" b="25999"/>
          <a:stretch/>
        </p:blipFill>
        <p:spPr bwMode="auto">
          <a:xfrm>
            <a:off x="533400" y="284163"/>
            <a:ext cx="4865576" cy="248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42500"/>
          <a:stretch/>
        </p:blipFill>
        <p:spPr>
          <a:xfrm rot="5400000">
            <a:off x="5516052" y="3190955"/>
            <a:ext cx="2735409" cy="401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500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914400" y="5029200"/>
            <a:ext cx="7467600" cy="1371600"/>
          </a:xfrm>
        </p:spPr>
        <p:txBody>
          <a:bodyPr/>
          <a:lstStyle/>
          <a:p>
            <a:r>
              <a:rPr lang="en-US" dirty="0" smtClean="0"/>
              <a:t>What: Bake sale</a:t>
            </a:r>
          </a:p>
          <a:p>
            <a:r>
              <a:rPr lang="en-US" dirty="0" smtClean="0"/>
              <a:t>Where: Campus Rec Center Breezeway</a:t>
            </a:r>
          </a:p>
          <a:p>
            <a:r>
              <a:rPr lang="en-US" dirty="0" smtClean="0"/>
              <a:t>When: April 2, 2014 11am-2pm</a:t>
            </a:r>
          </a:p>
          <a:p>
            <a:r>
              <a:rPr lang="en-US" dirty="0" smtClean="0"/>
              <a:t>Total amount raised: $185</a:t>
            </a:r>
            <a:endParaRPr lang="en-US" dirty="0"/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94" b="20047"/>
          <a:stretch/>
        </p:blipFill>
        <p:spPr bwMode="auto">
          <a:xfrm>
            <a:off x="1333500" y="838201"/>
            <a:ext cx="6629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0" descr="https://pod51034.outlook.com/owa/service.svc/s/GetFileAttachment?id=AAMkAGYxZGNjYzNjLTRlMjMtNGE1Yy1hZDM1LTM0OWZjMTE3ZWNiNABGAAAAAAD3wKgwGvfkQopDuYbQIPGeBwASYYDo6T7TTJY65D3EpsYdAAAAXbHAAAARaqO2FX%2BeQ4ELPsiv6N8PAABvkJCqAAABEgAQAKvvYDZl0vtOpLbzt66CvOQ%3D&amp;isImagePreview=True&amp;X-OWA-CANARY=CHiJbv__kUi2HrSinv91gqFr5DQiItEIEjy2OiST-tkDdvKQyQ_phn5UJU79Lp-bwDpR1A4aOr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352800" y="180176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BIG 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967667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1800" dirty="0" smtClean="0"/>
              <a:t>“Once you’ve met one child with Autism, you’ve met one child with Autism.”</a:t>
            </a:r>
            <a:endParaRPr lang="en-US" dirty="0"/>
          </a:p>
        </p:txBody>
      </p:sp>
      <p:pic>
        <p:nvPicPr>
          <p:cNvPr id="1026" name="Picture 2" descr="http://www.autismspeaks.org/sites/default/files/images/what-is-autism/ashley__andrew_small-.jpg"/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2" r="931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microbes.me/wp-content/uploads/2011/12/Fotolia_19508248_M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2" r="263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4.bp.blogspot.com/-6dIBOORPAGg/T_pD20o8T9I/AAAAAAAAA5I/K4iqQybPW0Y/s1600/407443_176249365813853_136262279812562_240408_483863208_n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808E35-83D1-48E3-A75A-CC31CF5530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photo album</Template>
  <TotalTime>0</TotalTime>
  <Words>211</Words>
  <Application>Microsoft Office PowerPoint</Application>
  <PresentationFormat>On-screen Show (4:3)</PresentationFormat>
  <Paragraphs>47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Schoolbook</vt:lpstr>
      <vt:lpstr>ClassicPhotoAlbum</vt:lpstr>
      <vt:lpstr>Better place project</vt:lpstr>
      <vt:lpstr>PowerPoint Presentation</vt:lpstr>
      <vt:lpstr>Autism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2014-03-12T15:53:13Z</dcterms:created>
  <dcterms:modified xsi:type="dcterms:W3CDTF">2014-04-09T19:37:43Z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TC101769239990</vt:lpwstr>
  </property>
</Properties>
</file>